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349c7fb57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349c7fb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349c7fb5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349c7fb5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49c7fb57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49c7fb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349c7fb5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349c7fb5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49c7fb57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49c7fb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49c7fb5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49c7fb5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49c7fb57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49c7fb5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49c7fb5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49c7fb5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49c7fb57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49c7fb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49c7fb5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49c7fb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49c7fb57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49c7fb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349c7fb5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349c7fb5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349c7fb57_0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349c7fb5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349c7fb5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349c7fb5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6d8b64c1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6d8b64c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solution is wrong.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053429379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05342937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solution is wrong.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53429379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5342937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solution is wrong.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534293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534293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349c7fb5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349c7fb5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349c7fb57_0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349c7fb5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23c3bd6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23c3bd6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23c3bd685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23c3bd68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6f83aa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6f83aa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4fcf605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4fcf605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5167432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516743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b17fa483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b17fa4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349c7fb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349c7f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349c7fb57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349c7fb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49c7fb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49c7fb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349c7fb57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349c7fb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49c7fb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49c7fb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Relationship Id="rId4" Type="http://schemas.openxmlformats.org/officeDocument/2006/relationships/image" Target="../media/image3.jpg"/><Relationship Id="rId10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23.jpg"/><Relationship Id="rId6" Type="http://schemas.openxmlformats.org/officeDocument/2006/relationships/image" Target="../media/image11.jp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omjudge.bath.ac.uk/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</a:rPr>
              <a:t>2019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solution outlines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950" y="2035318"/>
            <a:ext cx="1003025" cy="501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375" y="2035325"/>
            <a:ext cx="1003000" cy="501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Sorting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Geometry</a:t>
            </a:r>
            <a:endParaRPr sz="1400"/>
          </a:p>
        </p:txBody>
      </p:sp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Dome Construction</a:t>
            </a:r>
            <a:r>
              <a:rPr lang="en">
                <a:solidFill>
                  <a:schemeClr val="dk1"/>
                </a:solidFill>
              </a:rPr>
              <a:t>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2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42" name="Google Shape;142;p22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43" name="Google Shape;143;p22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actual positions of the points don’t matter, just how far they are from the origin. Map the points to hypot(x,y,z) or hypot(hypot(x,y),z) if your programming language doesn’t take 3 arguments.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 sort them. This will put the closest K distances as the first K elements of the array!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now you can just print the Kth element.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Or: binary search on the answer (a very versatile algorithm) and count how many points match to decide to go lower/higher.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Estate Agent</a:t>
            </a:r>
            <a:endParaRPr/>
          </a:p>
        </p:txBody>
      </p:sp>
      <p:sp>
        <p:nvSpPr>
          <p:cNvPr id="149" name="Google Shape;149;p23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01:15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Treeniceratops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Bjarki Ágúst Guðmundsson</a:t>
            </a:r>
            <a:endParaRPr/>
          </a:p>
        </p:txBody>
      </p:sp>
      <p:sp>
        <p:nvSpPr>
          <p:cNvPr id="150" name="Google Shape;150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people want to buy each others’ houses. We want to earn money.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What’s the largest possible sum of transactions we can make?</a:t>
            </a:r>
            <a:endParaRPr sz="1400"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25" y="106600"/>
            <a:ext cx="2874376" cy="18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Bipartite graphs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Hungarian algorithm</a:t>
            </a:r>
            <a:endParaRPr sz="1400"/>
          </a:p>
        </p:txBody>
      </p:sp>
      <p:sp>
        <p:nvSpPr>
          <p:cNvPr id="157" name="Google Shape;157;p24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Estate Agent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59" name="Google Shape;159;p24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60" name="Google Shape;160;p24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a graph where people are vertices, and so are houses. Make an edge between a person and a house if they want to buy it and assign the offer value as the weight.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Crucially, </a:t>
            </a:r>
            <a:r>
              <a:rPr b="1" lang="en"/>
              <a:t>also </a:t>
            </a:r>
            <a:r>
              <a:rPr lang="en"/>
              <a:t>make an edge between a person and their own house with a zero weight. This is the default case.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 we have another bipartite matching problem.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graph is weighted, so we need to use the Hungarian algorithm or a minimum-cost-maximum-flow (MCMF) algorithm.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Plug in and play after setting up the appropriate graph.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Feeding Seals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99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00:07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Treevial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Ian Pratt-Hartmann</a:t>
            </a:r>
            <a:endParaRPr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give a person 2 buckets if their combined weight is less than or equal to some constant C.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if we can’t do that, or don’t want to, we can give them just one bucket.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carry N buckets of various weights, how many people do we need?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3660" r="3669" t="0"/>
          <a:stretch/>
        </p:blipFill>
        <p:spPr>
          <a:xfrm>
            <a:off x="1150306" y="106600"/>
            <a:ext cx="2300137" cy="18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Sorting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pointers</a:t>
            </a:r>
            <a:endParaRPr sz="1400"/>
          </a:p>
        </p:txBody>
      </p:sp>
      <p:sp>
        <p:nvSpPr>
          <p:cNvPr id="174" name="Google Shape;174;p2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Feeding Seals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6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76" name="Google Shape;176;p26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77" name="Google Shape;177;p26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is a class of problem called “two pointers”. If we sort all of the weights, we can solve it with a kind of recursive argument: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anything is going to be paired up, it makes sense to use the smallest item as part of a pair.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should also use as big an item as possible with the smallest item.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this can be the largest item, that’s the best option. We throw both the start and end of the array away.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Otherwise, we can </a:t>
            </a:r>
            <a:r>
              <a:rPr b="1" lang="en"/>
              <a:t>never</a:t>
            </a:r>
            <a:r>
              <a:rPr lang="en"/>
              <a:t> pair the largest item, so we throw it away.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two pointers into the ends of the array (or a deque) to implement this efficiently.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-195775" y="12168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Grand Central Station</a:t>
            </a:r>
            <a:endParaRPr sz="3200"/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02:19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Treeniceratops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an unrooted tree.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some anonymous nodes in the tree connected to each other.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many of the nodes are functionally the same (isomorphic)?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88" y="157150"/>
            <a:ext cx="3234423" cy="176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Tree centroids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Isomorphism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Hashing</a:t>
            </a:r>
            <a:endParaRPr sz="1400"/>
          </a:p>
        </p:txBody>
      </p:sp>
      <p:sp>
        <p:nvSpPr>
          <p:cNvPr id="191" name="Google Shape;191;p28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Grand Central Station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28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93" name="Google Shape;193;p28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94" name="Google Shape;194;p28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need a canonical label for each node of the tree.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way is to make a hash for a node, by taking the hashes of all the other nodes around it and hashing them into one super-hash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Sounds impossible but can be done by excluding one neighbour node at a time.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way is to root the tree at its centroid- found by taking the longest path in the tree and looking for the middle node(s) in this path.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each node can have a label, and nodes with the same list of child labels can have the same label.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node has two child labels, merge them together and count them. Time O(N).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 Stand</a:t>
            </a:r>
            <a:endParaRPr/>
          </a:p>
        </p:txBody>
      </p:sp>
      <p:sp>
        <p:nvSpPr>
          <p:cNvPr id="200" name="Google Shape;200;p29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27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00:36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Treevial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201" name="Google Shape;201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a unique kind of cache for hats. The last-used item is put in the place of the next-used item.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the best way of optimising this cache?</a:t>
            </a:r>
            <a:endParaRPr sz="1400"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-154352" r="-154311" t="0"/>
          <a:stretch/>
        </p:blipFill>
        <p:spPr>
          <a:xfrm>
            <a:off x="830363" y="170417"/>
            <a:ext cx="2915474" cy="17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Sorting</a:t>
            </a:r>
            <a:endParaRPr sz="1400"/>
          </a:p>
        </p:txBody>
      </p:sp>
      <p:sp>
        <p:nvSpPr>
          <p:cNvPr id="208" name="Google Shape;208;p30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Hat Stand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30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10" name="Google Shape;210;p30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11" name="Google Shape;211;p30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say we already picked an ordering of the hats and simulated it. What would the cost be?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starting hook, count the number of accesses and multiply by its index.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 given hat: the number of accesses for the hook the hat starts on is constant, but we can change the index.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Let’s count the number of accesses in a “default” permutation, and reorder starting from the most accessed items to reduce cost.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insight is to forget about the ordering to begin, and only apply it when it starts to matter.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Integral Pyramid</a:t>
            </a:r>
            <a:endParaRPr sz="3600"/>
          </a:p>
        </p:txBody>
      </p:sp>
      <p:sp>
        <p:nvSpPr>
          <p:cNvPr id="217" name="Google Shape;217;p31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78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00:10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When all else fails take a nap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pyramid is made by adding numbers on lower rows together.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want to make a given number at the top. What should the numbers at the bottom be?</a:t>
            </a:r>
            <a:endParaRPr sz="1400"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1150600" y="159025"/>
            <a:ext cx="2275000" cy="19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Solutions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Dynamic programming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Cheekiness</a:t>
            </a:r>
            <a:endParaRPr sz="1400"/>
          </a:p>
        </p:txBody>
      </p:sp>
      <p:sp>
        <p:nvSpPr>
          <p:cNvPr id="225" name="Google Shape;225;p32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Integral Pyramid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27" name="Google Shape;227;p32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28" name="Google Shape;228;p32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 by just putting all 1s in the bottom row.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gives a sum of 2^(n-1) at the pinnacle.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Now, because there’s only one way for the first and last items to “contribute” to the final score, we can make up the difference in column 0 by adding to it.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long as we make sure this addition is non-negative. If not, the test case is impossible.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Nicer ways are possible too, but why bother?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Jammed Gym</a:t>
            </a:r>
            <a:endParaRPr/>
          </a:p>
        </p:txBody>
      </p:sp>
      <p:sp>
        <p:nvSpPr>
          <p:cNvPr id="234" name="Google Shape;234;p33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45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00:25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Kvalitní Slovenskí Programátori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235" name="Google Shape;235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a shortest path where each node has multiple locations.</a:t>
            </a:r>
            <a:endParaRPr sz="140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787" r="787" t="0"/>
          <a:stretch/>
        </p:blipFill>
        <p:spPr>
          <a:xfrm>
            <a:off x="958400" y="85717"/>
            <a:ext cx="2659400" cy="20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Dijkstra’s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Dynamic programming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</a:t>
            </a:r>
            <a:endParaRPr sz="1400"/>
          </a:p>
        </p:txBody>
      </p:sp>
      <p:sp>
        <p:nvSpPr>
          <p:cNvPr id="242" name="Google Shape;242;p34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Jammed Gym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4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44" name="Google Shape;244;p34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45" name="Google Shape;245;p34"/>
          <p:cNvSpPr txBox="1"/>
          <p:nvPr>
            <p:ph idx="4294967295" type="body"/>
          </p:nvPr>
        </p:nvSpPr>
        <p:spPr>
          <a:xfrm>
            <a:off x="2825075" y="1769575"/>
            <a:ext cx="58983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Really, nodes of the same kind are </a:t>
            </a:r>
            <a:r>
              <a:rPr b="1" lang="en" sz="1400"/>
              <a:t>not</a:t>
            </a:r>
            <a:r>
              <a:rPr lang="en" sz="1400"/>
              <a:t> the same, we just need to go to any of them at some time T.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 we can make a table of cost_to_visit[T][NodeId] and only fill it in for the relevant kinds of node at time T.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Iterate through T in increasing order and do an all-pairs comparison to find if: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Station at T is valid to leave from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Station at T+1 is valid to go to.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 off the minimum number in row T of the matrix at the end.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Knocked Ink</a:t>
            </a:r>
            <a:endParaRPr/>
          </a:p>
        </p:txBody>
      </p:sp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04:13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Treeniceratops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252" name="Google Shape;252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Ink is spreading across a page in circles.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ink blots start earlier, others later.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long until the total area is A?</a:t>
            </a:r>
            <a:endParaRPr sz="1400"/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-48775" r="-48775" t="0"/>
          <a:stretch/>
        </p:blipFill>
        <p:spPr>
          <a:xfrm>
            <a:off x="819450" y="149075"/>
            <a:ext cx="2961851" cy="18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Circle intersection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Line integrals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Green’s theorem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Binary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Pain tolerance</a:t>
            </a:r>
            <a:endParaRPr sz="1400"/>
          </a:p>
        </p:txBody>
      </p:sp>
      <p:sp>
        <p:nvSpPr>
          <p:cNvPr id="259" name="Google Shape;259;p3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Knocked Ink </a:t>
            </a:r>
            <a:r>
              <a:rPr lang="en">
                <a:solidFill>
                  <a:schemeClr val="dk1"/>
                </a:solidFill>
              </a:rPr>
              <a:t>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6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61" name="Google Shape;261;p36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62" name="Google Shape;262;p36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spreading out of ink is the easy bit- area covered only increases, so we can run binary search (100+ iterations is plenty).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 we have to check the area of union of the blots. This is not as easy as it sounds.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areas are just covered by one or two blots, other areas can be covered by dozens of blots with circle edges all over the place.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we can describe the intersecting circles as one continuous polyline, our job is much easier- when we can describe a curve mathematically, we can probably integrate it mathematically too.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start by figuring out which arcs are on the border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075" y="1769575"/>
            <a:ext cx="3016286" cy="302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7"/>
          <p:cNvGrpSpPr/>
          <p:nvPr/>
        </p:nvGrpSpPr>
        <p:grpSpPr>
          <a:xfrm>
            <a:off x="3035000" y="1769576"/>
            <a:ext cx="2806350" cy="1924999"/>
            <a:chOff x="3035000" y="1769576"/>
            <a:chExt cx="2806350" cy="1924999"/>
          </a:xfrm>
        </p:grpSpPr>
        <p:sp>
          <p:nvSpPr>
            <p:cNvPr id="269" name="Google Shape;269;p37"/>
            <p:cNvSpPr/>
            <p:nvPr/>
          </p:nvSpPr>
          <p:spPr>
            <a:xfrm rot="10800000">
              <a:off x="4366926" y="1769576"/>
              <a:ext cx="1074000" cy="1068300"/>
            </a:xfrm>
            <a:prstGeom prst="pie">
              <a:avLst>
                <a:gd fmla="val 18943299" name="adj1"/>
                <a:gd fmla="val 7980988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3035000" y="2743875"/>
              <a:ext cx="957000" cy="950700"/>
            </a:xfrm>
            <a:prstGeom prst="pie">
              <a:avLst>
                <a:gd fmla="val 0" name="adj1"/>
                <a:gd fmla="val 18174542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 rot="10800000">
              <a:off x="3694525" y="2631000"/>
              <a:ext cx="591600" cy="587400"/>
            </a:xfrm>
            <a:prstGeom prst="pie">
              <a:avLst>
                <a:gd fmla="val 1232798" name="adj1"/>
                <a:gd fmla="val 16461797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526150" y="1898775"/>
              <a:ext cx="1315200" cy="1307700"/>
            </a:xfrm>
            <a:prstGeom prst="pie">
              <a:avLst>
                <a:gd fmla="val 16461111" name="adj1"/>
                <a:gd fmla="val 9849440" name="adj2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7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Circle intersection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Line integrals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Green’s theorem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Binary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Pain tolerance</a:t>
            </a:r>
            <a:endParaRPr sz="1400"/>
          </a:p>
        </p:txBody>
      </p:sp>
      <p:sp>
        <p:nvSpPr>
          <p:cNvPr id="274" name="Google Shape;274;p37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Knocked Ink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37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76" name="Google Shape;276;p37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grpSp>
        <p:nvGrpSpPr>
          <p:cNvPr id="277" name="Google Shape;277;p37"/>
          <p:cNvGrpSpPr/>
          <p:nvPr/>
        </p:nvGrpSpPr>
        <p:grpSpPr>
          <a:xfrm>
            <a:off x="3675225" y="1845400"/>
            <a:ext cx="1605375" cy="1442375"/>
            <a:chOff x="3675225" y="1845400"/>
            <a:chExt cx="1605375" cy="1442375"/>
          </a:xfrm>
        </p:grpSpPr>
        <p:sp>
          <p:nvSpPr>
            <p:cNvPr id="278" name="Google Shape;278;p37"/>
            <p:cNvSpPr/>
            <p:nvPr/>
          </p:nvSpPr>
          <p:spPr>
            <a:xfrm>
              <a:off x="5143500" y="1845400"/>
              <a:ext cx="137100" cy="137100"/>
            </a:xfrm>
            <a:prstGeom prst="donut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4483775" y="2588800"/>
              <a:ext cx="137100" cy="137100"/>
            </a:xfrm>
            <a:prstGeom prst="donut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3900325" y="3150675"/>
              <a:ext cx="137100" cy="137100"/>
            </a:xfrm>
            <a:prstGeom prst="donut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3675225" y="2748700"/>
              <a:ext cx="137100" cy="137100"/>
            </a:xfrm>
            <a:prstGeom prst="donut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Circle intersection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Line integrals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Green’s theorem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Binary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Pain tolerance</a:t>
            </a:r>
            <a:endParaRPr sz="1400"/>
          </a:p>
        </p:txBody>
      </p:sp>
      <p:sp>
        <p:nvSpPr>
          <p:cNvPr id="287" name="Google Shape;287;p38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Knocked Ink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38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89" name="Google Shape;289;p38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90" name="Google Shape;290;p38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But… Why not use a spatial data structure?</a:t>
            </a:r>
            <a:endParaRPr b="1" sz="21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take a look.</a:t>
            </a:r>
            <a:endParaRPr b="1"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00" y="1017938"/>
            <a:ext cx="31813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925" y="936963"/>
            <a:ext cx="29813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Effort League</a:t>
            </a:r>
            <a:endParaRPr/>
          </a:p>
        </p:txBody>
      </p:sp>
      <p:sp>
        <p:nvSpPr>
          <p:cNvPr id="302" name="Google Shape;302;p40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01:05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?‽!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303" name="Google Shape;303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many games do you have to rig/modify to win a tournament?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Specifically, how do you minimise total cost to win if cost to win one game is the square of the difference in skill?</a:t>
            </a:r>
            <a:endParaRPr sz="1400"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-6843" r="-6831" t="0"/>
          <a:stretch/>
        </p:blipFill>
        <p:spPr>
          <a:xfrm>
            <a:off x="1150306" y="106600"/>
            <a:ext cx="2300137" cy="18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Dynamic programming</a:t>
            </a:r>
            <a:endParaRPr sz="1400"/>
          </a:p>
        </p:txBody>
      </p:sp>
      <p:sp>
        <p:nvSpPr>
          <p:cNvPr id="310" name="Google Shape;310;p4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Effort League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41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312" name="Google Shape;312;p41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313" name="Google Shape;313;p41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to Jammed Gym- dynamic programming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 to have team X in round R = cost[X][R]. This can be calculated by finding all teams T in the adjacent bracket in round R and comparing against cost[T][R-1].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X*R cells = R*2^R cells. This is a lot, but not too many to make it slow.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Here, just read off the value of cost[1][R] for the answer.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Accountant	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24 </a:t>
            </a:r>
            <a:r>
              <a:rPr lang="en"/>
              <a:t>correct • solved at: </a:t>
            </a:r>
            <a:r>
              <a:rPr b="1" lang="en"/>
              <a:t>01</a:t>
            </a:r>
            <a:r>
              <a:rPr b="1" lang="en"/>
              <a:t>:02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AmaTRINciana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represent a  coin with coords (X,Y) pair. A coin falls into a slot (U,V) if X≤U and Y≥V.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each coin, find the first slot in the list that matches and add its index to the answer.</a:t>
            </a:r>
            <a:endParaRPr sz="1400"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675" y="107425"/>
            <a:ext cx="2044851" cy="175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Mosaic</a:t>
            </a:r>
            <a:endParaRPr/>
          </a:p>
        </p:txBody>
      </p:sp>
      <p:sp>
        <p:nvSpPr>
          <p:cNvPr id="319" name="Google Shape;319;p42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01:47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Treeniceratops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320" name="Google Shape;320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some rows from a rectangular array to make every value in the array show up equally often.</a:t>
            </a:r>
            <a:endParaRPr sz="1400"/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-25184" r="-25169" t="9"/>
          <a:stretch/>
        </p:blipFill>
        <p:spPr>
          <a:xfrm>
            <a:off x="1150306" y="106600"/>
            <a:ext cx="2300137" cy="180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Meet in the middle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Hashing</a:t>
            </a:r>
            <a:endParaRPr sz="1400"/>
          </a:p>
        </p:txBody>
      </p:sp>
      <p:sp>
        <p:nvSpPr>
          <p:cNvPr id="327" name="Google Shape;327;p4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Mosaic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43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329" name="Google Shape;329;p43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330" name="Google Shape;330;p43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Meet in the middle- break 2^40 worth of brute force into 2^20 x 2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two “half solutions” which cancel each other out, for example 2xA+1xB in one, and 2xA+3xB in the other.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is fast enough if the arrays are small,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 arrays are very large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make a hash function that still supports adding together and subtracting values in aggregate without recalculating the whole thing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 safety, make several such hash functions in case any one is weak, and bundle them together.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hand holding cup of light-colored tea with lemon slices floating in it" id="335" name="Google Shape;335;p44"/>
          <p:cNvPicPr preferRelativeResize="0"/>
          <p:nvPr/>
        </p:nvPicPr>
        <p:blipFill rotWithShape="1">
          <a:blip r:embed="rId3">
            <a:alphaModFix/>
          </a:blip>
          <a:srcRect b="38539" l="0" r="28825" t="21892"/>
          <a:stretch/>
        </p:blipFill>
        <p:spPr>
          <a:xfrm>
            <a:off x="433825" y="359800"/>
            <a:ext cx="3795004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nch of dark blue grapes on a vine" id="336" name="Google Shape;336;p44"/>
          <p:cNvPicPr preferRelativeResize="0"/>
          <p:nvPr/>
        </p:nvPicPr>
        <p:blipFill rotWithShape="1">
          <a:blip r:embed="rId4">
            <a:alphaModFix/>
          </a:blip>
          <a:srcRect b="37538" l="0" r="0" t="12214"/>
          <a:stretch/>
        </p:blipFill>
        <p:spPr>
          <a:xfrm>
            <a:off x="433775" y="1886650"/>
            <a:ext cx="3795002" cy="285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wooden table with cast iron pan and various spices on it" id="337" name="Google Shape;337;p44"/>
          <p:cNvPicPr preferRelativeResize="0"/>
          <p:nvPr/>
        </p:nvPicPr>
        <p:blipFill rotWithShape="1">
          <a:blip r:embed="rId5">
            <a:alphaModFix/>
          </a:blip>
          <a:srcRect b="3846" l="35811" r="34812" t="5210"/>
          <a:stretch/>
        </p:blipFill>
        <p:spPr>
          <a:xfrm>
            <a:off x="4356064" y="359800"/>
            <a:ext cx="2146499" cy="439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onion sliced in half. Peppercorns in foreground. Parsley leaves in background." id="338" name="Google Shape;338;p44"/>
          <p:cNvPicPr preferRelativeResize="0"/>
          <p:nvPr/>
        </p:nvPicPr>
        <p:blipFill rotWithShape="1">
          <a:blip r:embed="rId6">
            <a:alphaModFix/>
          </a:blip>
          <a:srcRect b="3651" l="23477" r="45348" t="0"/>
          <a:stretch/>
        </p:blipFill>
        <p:spPr>
          <a:xfrm>
            <a:off x="6629825" y="359800"/>
            <a:ext cx="2146498" cy="44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 rotWithShape="1">
          <a:blip r:embed="rId7">
            <a:alphaModFix/>
          </a:blip>
          <a:srcRect b="0" l="15440" r="-15439" t="0"/>
          <a:stretch/>
        </p:blipFill>
        <p:spPr>
          <a:xfrm>
            <a:off x="4356275" y="359800"/>
            <a:ext cx="2537850" cy="4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/>
          <p:cNvPicPr preferRelativeResize="0"/>
          <p:nvPr/>
        </p:nvPicPr>
        <p:blipFill rotWithShape="1">
          <a:blip r:embed="rId8">
            <a:alphaModFix/>
          </a:blip>
          <a:srcRect b="31602" l="27978" r="16684" t="12494"/>
          <a:stretch/>
        </p:blipFill>
        <p:spPr>
          <a:xfrm>
            <a:off x="433825" y="1886650"/>
            <a:ext cx="3795000" cy="287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 rotWithShape="1">
          <a:blip r:embed="rId9">
            <a:alphaModFix/>
          </a:blip>
          <a:srcRect b="45582" l="-1962" r="52774" t="27250"/>
          <a:stretch/>
        </p:blipFill>
        <p:spPr>
          <a:xfrm>
            <a:off x="433825" y="359800"/>
            <a:ext cx="3794998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 rotWithShape="1">
          <a:blip r:embed="rId10">
            <a:alphaModFix/>
          </a:blip>
          <a:srcRect b="14566" l="26927" r="45141" t="0"/>
          <a:stretch/>
        </p:blipFill>
        <p:spPr>
          <a:xfrm>
            <a:off x="6629825" y="359800"/>
            <a:ext cx="2146499" cy="43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0" y="1258525"/>
            <a:ext cx="914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Questions?</a:t>
            </a:r>
            <a:endParaRPr sz="9600"/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 comments?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/>
          <p:nvPr/>
        </p:nvSpPr>
        <p:spPr>
          <a:xfrm>
            <a:off x="0" y="2170475"/>
            <a:ext cx="9144000" cy="116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 txBox="1"/>
          <p:nvPr>
            <p:ph idx="4294967295" type="subTitle"/>
          </p:nvPr>
        </p:nvSpPr>
        <p:spPr>
          <a:xfrm>
            <a:off x="494950" y="2789125"/>
            <a:ext cx="81177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http://domjudge.bath.ac.uk/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Standings</a:t>
            </a:r>
            <a:endParaRPr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741" y="828525"/>
            <a:ext cx="31405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Segment trees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KD trees</a:t>
            </a:r>
            <a:endParaRPr sz="1400"/>
          </a:p>
        </p:txBody>
      </p:sp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Automatic Accountant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Keep a </a:t>
            </a:r>
            <a:r>
              <a:rPr b="1" lang="en" sz="1400"/>
              <a:t>segment tree</a:t>
            </a:r>
            <a:r>
              <a:rPr lang="en" sz="1400"/>
              <a:t> mapping for one axis: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all slots with thickness &gt;= T,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one has the lowest index? (min-segment-tree)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Initially this tree is empty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Sort the coins and slots along the other axis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Iterate through both in parallel, inserting slots as their trigger masses become eligible for the current coin.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tree to find the slot with the smallest index, out of those with the right mass range.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Alternatively, use a KD / quad tree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Ballpark</a:t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174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00:03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Ananas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Jim Grimmett</a:t>
            </a:r>
            <a:endParaRPr/>
          </a:p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Estimate a number to one significant figure (exactly one nonzero digit).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number fits inside a 64-bit integer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</a:t>
            </a:r>
            <a:r>
              <a:rPr lang="en" sz="1400"/>
              <a:t>c++: </a:t>
            </a:r>
            <a:r>
              <a:rPr b="1" lang="en" sz="1400"/>
              <a:t>int64_t</a:t>
            </a:r>
            <a:r>
              <a:rPr lang="en" sz="1400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</a:t>
            </a:r>
            <a:r>
              <a:rPr lang="en" sz="1400"/>
              <a:t>java: </a:t>
            </a:r>
            <a:r>
              <a:rPr b="1" lang="en" sz="1400"/>
              <a:t>long</a:t>
            </a:r>
            <a:r>
              <a:rPr lang="en" sz="1400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</a:t>
            </a:r>
            <a:r>
              <a:rPr lang="en" sz="1400"/>
              <a:t>python: </a:t>
            </a:r>
            <a:r>
              <a:rPr b="1" lang="en" sz="1400"/>
              <a:t>number</a:t>
            </a:r>
            <a:r>
              <a:rPr lang="en" sz="1400"/>
              <a:t>)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	</a:t>
            </a:r>
            <a:endParaRPr sz="14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-1985" l="-12938" r="-12926" t="-1975"/>
          <a:stretch/>
        </p:blipFill>
        <p:spPr>
          <a:xfrm>
            <a:off x="713113" y="225276"/>
            <a:ext cx="3174525" cy="17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Logarithms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Rounding</a:t>
            </a:r>
            <a:endParaRPr sz="1400"/>
          </a:p>
        </p:txBody>
      </p:sp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Ballpark Estimate</a:t>
            </a:r>
            <a:r>
              <a:rPr lang="en">
                <a:solidFill>
                  <a:schemeClr val="dk1"/>
                </a:solidFill>
              </a:rPr>
              <a:t>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we reduce the number to {x}.{abcdefg} where x is a single-digit number, we can just round it and add zeroes back on later. We just need to make sure to keep the extra information after the decimal point.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while (number &gt;= 10) { tens++, number /= 10.0; }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= int(round(number))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while (tens &gt; 0) {tens--, number *= 10; }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 (since only the first two digits matter):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int(round(int(s[0:2]) / 10.0)) * (10**(len(s)-3))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Crooked Dealing</a:t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81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00:20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Treeniceratops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University of Cambridge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 Lee</a:t>
            </a:r>
            <a:endParaRPr/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Partition some numbers into as many groups of K as possible,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But </a:t>
            </a:r>
            <a:r>
              <a:rPr lang="en" sz="1400"/>
              <a:t>make sure the name number never shows up in the same partition twice.</a:t>
            </a:r>
            <a:endParaRPr sz="1400"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-1921" l="0" r="0" t="-1921"/>
          <a:stretch/>
        </p:blipFill>
        <p:spPr>
          <a:xfrm>
            <a:off x="636013" y="148074"/>
            <a:ext cx="3328725" cy="187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Greedy algorithms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Priority queues</a:t>
            </a:r>
            <a:endParaRPr sz="1400"/>
          </a:p>
        </p:txBody>
      </p:sp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Crooked Dealing</a:t>
            </a:r>
            <a:r>
              <a:rPr lang="en">
                <a:solidFill>
                  <a:schemeClr val="dk1"/>
                </a:solidFill>
              </a:rPr>
              <a:t>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hashmap (or Python’s Counter class) to get the frequency of all the cards. It’s always best to try and get rid of the most frequent card as fast as possible.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Put the cards into a priority queue ordered by frequency.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While the queue has enough elements to make a hand: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 the largest K items from the queue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the values to the answer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the frequencies by one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Reinsert the items and new frequencies into the queue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They may not have the same ordering in the queue afterwards.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Or, binary search on the answer X, lay the numbers out into a grid with X columns, and the answer is the columns of the grid.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-195775" y="1233175"/>
            <a:ext cx="4992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</a:t>
            </a:r>
            <a:endParaRPr/>
          </a:p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122</a:t>
            </a:r>
            <a:r>
              <a:rPr b="1" lang="en"/>
              <a:t> </a:t>
            </a:r>
            <a:r>
              <a:rPr lang="en"/>
              <a:t>correct • solved at: </a:t>
            </a:r>
            <a:r>
              <a:rPr b="1" lang="en"/>
              <a:t>00:11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BigBoggerBoys2:ElectricBoogaloo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Dublin City University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Jim Grimmett</a:t>
            </a:r>
            <a:endParaRPr/>
          </a:p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4939500" y="724200"/>
            <a:ext cx="39744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some points in 3D space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a dome sited at the origin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big do we have to make the dome to capture K or more of the points?</a:t>
            </a:r>
            <a:endParaRPr sz="1400"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-34711" r="-34694" t="0"/>
          <a:stretch/>
        </p:blipFill>
        <p:spPr>
          <a:xfrm>
            <a:off x="873200" y="132525"/>
            <a:ext cx="2854350" cy="19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